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16" r:id="rId6"/>
    <p:sldId id="324" r:id="rId7"/>
    <p:sldId id="322" r:id="rId8"/>
    <p:sldId id="318" r:id="rId9"/>
    <p:sldId id="330" r:id="rId10"/>
    <p:sldId id="319" r:id="rId11"/>
    <p:sldId id="320" r:id="rId12"/>
    <p:sldId id="317" r:id="rId13"/>
    <p:sldId id="329" r:id="rId14"/>
    <p:sldId id="310" r:id="rId15"/>
    <p:sldId id="325" r:id="rId16"/>
    <p:sldId id="321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4781"/>
    <a:srgbClr val="5486B8"/>
    <a:srgbClr val="499211"/>
    <a:srgbClr val="EAB200"/>
    <a:srgbClr val="959B9E"/>
    <a:srgbClr val="FFFFFF"/>
    <a:srgbClr val="90C618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1" autoAdjust="0"/>
    <p:restoredTop sz="95707" autoAdjust="0"/>
  </p:normalViewPr>
  <p:slideViewPr>
    <p:cSldViewPr snapToGrid="0">
      <p:cViewPr varScale="1">
        <p:scale>
          <a:sx n="104" d="100"/>
          <a:sy n="104" d="100"/>
        </p:scale>
        <p:origin x="7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konferenz.d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5.png"/><Relationship Id="rId5" Type="http://schemas.microsoft.com/office/2007/relationships/hdphoto" Target="../media/hdphoto3.wdp"/><Relationship Id="rId6" Type="http://schemas.openxmlformats.org/officeDocument/2006/relationships/image" Target="../media/image26.png"/><Relationship Id="rId7" Type="http://schemas.microsoft.com/office/2007/relationships/hdphoto" Target="../media/hdphoto4.wdp"/><Relationship Id="rId8" Type="http://schemas.openxmlformats.org/officeDocument/2006/relationships/image" Target="../media/image27.png"/><Relationship Id="rId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es@sqlpass.de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hyperlink" Target="mailto:emo@sqlpass.de" TargetMode="External"/><Relationship Id="rId8" Type="http://schemas.openxmlformats.org/officeDocument/2006/relationships/hyperlink" Target="mailto:ssp@sqlpass.d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pass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Q@sqlpass.de?subject=Mitgliedsantra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4" Type="http://schemas.openxmlformats.org/officeDocument/2006/relationships/image" Target="../media/image15.jpeg"/><Relationship Id="rId5" Type="http://schemas.openxmlformats.org/officeDocument/2006/relationships/image" Target="../media/image16.gif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SQLPASS.d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hyperlink" Target="https://www.sqlpass.de/Events/PASSEssentia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516986"/>
                </a:solidFill>
                <a:ea typeface="+mj-ea"/>
              </a:rPr>
              <a:t/>
            </a: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 dirty="0">
                <a:solidFill>
                  <a:srgbClr val="164781"/>
                </a:solidFill>
                <a:ea typeface="+mj-ea"/>
              </a:rPr>
              <a:t/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23.11.2016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2017 - 14. to 16. February 2017</a:t>
            </a:r>
          </a:p>
          <a:p>
            <a:r>
              <a:rPr lang="de-DE" dirty="0">
                <a:hlinkClick r:id="rId2"/>
              </a:rPr>
              <a:t>http://www.sqlkonferenz.de/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3046831"/>
            <a:ext cx="8229600" cy="34330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6" name="Picture 2" descr="http://data-hotel-am-zoo.zum-ansehen.de/tmp/sys_img_header/packages_en-early_booking_discount_dusseldor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22" y="1696916"/>
            <a:ext cx="2410730" cy="120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12" name="Content Placeholder 12"/>
          <p:cNvSpPr txBox="1">
            <a:spLocks/>
          </p:cNvSpPr>
          <p:nvPr/>
        </p:nvSpPr>
        <p:spPr bwMode="auto">
          <a:xfrm>
            <a:off x="907386" y="1562202"/>
            <a:ext cx="3282690" cy="312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ea typeface="+mn-ea"/>
              </a:rPr>
              <a:t>Eine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ganze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Menge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endParaRPr lang="en-US" sz="1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</p:txBody>
      </p:sp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4568825" y="1562202"/>
            <a:ext cx="4040188" cy="36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03.12. - #569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Prague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10.12. - #567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Slovenia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20.01. - #579 – Vienna (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Friday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!)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25.02. - #589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Pordenone</a:t>
            </a:r>
            <a:endParaRPr lang="de-DE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11.02. - #583 – Lisbon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#601 – Belgrade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#602 – Reykjavik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25.03. - #590 – Portsmouth </a:t>
            </a:r>
            <a:endParaRPr lang="de-DE" sz="18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943619" y="5165204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1" y="5165204"/>
            <a:ext cx="2414027" cy="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7" b="94383" l="767" r="100000">
                        <a14:foregroundMark x1="15398" y1="12698" x2="19403" y2="31868"/>
                        <a14:foregroundMark x1="18494" y1="73016" x2="18494" y2="73016"/>
                        <a14:foregroundMark x1="3239" y1="58242" x2="9773" y2="81074"/>
                        <a14:foregroundMark x1="14290" y1="63248" x2="21080" y2="86325"/>
                        <a14:foregroundMark x1="29460" y1="68498" x2="29460" y2="29426"/>
                        <a14:foregroundMark x1="30966" y1="25763" x2="35483" y2="65690"/>
                        <a14:foregroundMark x1="35483" y1="65690" x2="39489" y2="28327"/>
                        <a14:foregroundMark x1="40511" y1="27473" x2="41222" y2="61905"/>
                        <a14:foregroundMark x1="44972" y1="46886" x2="45625" y2="67643"/>
                        <a14:foregroundMark x1="45682" y1="26007" x2="45227" y2="26862"/>
                        <a14:foregroundMark x1="53693" y1="40537" x2="49176" y2="52137"/>
                        <a14:foregroundMark x1="48068" y1="57143" x2="48068" y2="57143"/>
                        <a14:foregroundMark x1="49886" y1="74115" x2="49886" y2="74115"/>
                        <a14:foregroundMark x1="52983" y1="74115" x2="52983" y2="74115"/>
                        <a14:foregroundMark x1="57244" y1="40537" x2="57244" y2="40537"/>
                        <a14:foregroundMark x1="57500" y1="76313" x2="57500" y2="76313"/>
                        <a14:foregroundMark x1="60938" y1="41880" x2="60938" y2="41880"/>
                        <a14:foregroundMark x1="57443" y1="52991" x2="57443" y2="52991"/>
                        <a14:foregroundMark x1="57443" y1="52991" x2="60540" y2="39316"/>
                        <a14:foregroundMark x1="57188" y1="57143" x2="57188" y2="71917"/>
                        <a14:foregroundMark x1="66364" y1="40781" x2="63892" y2="44322"/>
                        <a14:foregroundMark x1="63381" y1="46276" x2="63125" y2="56532"/>
                        <a14:foregroundMark x1="63438" y1="67399" x2="66108" y2="74359"/>
                        <a14:foregroundMark x1="66222" y1="73748" x2="68352" y2="66545"/>
                        <a14:foregroundMark x1="69773" y1="63004" x2="69574" y2="49695"/>
                        <a14:foregroundMark x1="76619" y1="40781" x2="73210" y2="41270"/>
                        <a14:foregroundMark x1="73210" y1="41270" x2="73324" y2="51038"/>
                        <a14:foregroundMark x1="74432" y1="54945" x2="77415" y2="61050"/>
                        <a14:foregroundMark x1="76761" y1="65690" x2="75994" y2="71917"/>
                        <a14:foregroundMark x1="75994" y1="72161" x2="72415" y2="74359"/>
                        <a14:foregroundMark x1="79659" y1="63248" x2="83665" y2="73016"/>
                        <a14:foregroundMark x1="86051" y1="71062" x2="86307" y2="63492"/>
                        <a14:foregroundMark x1="87273" y1="51038" x2="87017" y2="48840"/>
                        <a14:foregroundMark x1="85739" y1="43834" x2="83267" y2="42125"/>
                        <a14:foregroundMark x1="93409" y1="22466" x2="91364" y2="27961"/>
                        <a14:foregroundMark x1="91165" y1="32479" x2="90511" y2="55433"/>
                        <a14:foregroundMark x1="90767" y1="63492" x2="90767" y2="63492"/>
                        <a14:foregroundMark x1="92273" y1="42125" x2="97699" y2="40171"/>
                        <a14:foregroundMark x1="96136" y1="35531" x2="95938" y2="62149"/>
                        <a14:foregroundMark x1="96790" y1="67399" x2="98267" y2="71917"/>
                        <a14:foregroundMark x1="3040" y1="86569" x2="8608" y2="57753"/>
                        <a14:foregroundMark x1="14286" y1="88937" x2="21454" y2="55965"/>
                        <a14:foregroundMark x1="14437" y1="37310" x2="20040" y2="10629"/>
                        <a14:foregroundMark x1="3433" y1="38612" x2="9339" y2="11063"/>
                        <a14:foregroundMark x1="2120" y1="10846" x2="9036" y2="42299"/>
                        <a14:foregroundMark x1="9894" y1="43384" x2="7420" y2="45119"/>
                        <a14:foregroundMark x1="10348" y1="45119" x2="8430" y2="45553"/>
                        <a14:foregroundMark x1="10550" y1="45119" x2="10550" y2="45119"/>
                        <a14:foregroundMark x1="10348" y1="39262" x2="10399" y2="42082"/>
                        <a14:foregroundMark x1="10550" y1="44469" x2="6461" y2="44252"/>
                        <a14:backgroundMark x1="2070" y1="50108" x2="11307" y2="4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990541"/>
            <a:ext cx="8229600" cy="19147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72" y1="68676" x2="12358" y2="71765"/>
                        <a14:foregroundMark x1="14340" y1="63382" x2="13454" y2="46471"/>
                        <a14:foregroundMark x1="13286" y1="40735" x2="15900" y2="25441"/>
                        <a14:foregroundMark x1="25011" y1="30000" x2="32729" y2="28382"/>
                        <a14:foregroundMark x1="32138" y1="34559" x2="29186" y2="57206"/>
                        <a14:foregroundMark x1="28596" y1="66176" x2="22564" y2="73382"/>
                        <a14:foregroundMark x1="38380" y1="29265" x2="36314" y2="67500"/>
                        <a14:foregroundMark x1="39730" y1="28382" x2="43906" y2="28382"/>
                        <a14:foregroundMark x1="44116" y1="37206" x2="4200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2" y="3960698"/>
            <a:ext cx="5522673" cy="15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15040" y="3216528"/>
            <a:ext cx="3077542" cy="4644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2" y="3582913"/>
            <a:ext cx="565726" cy="547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0" y="3434602"/>
            <a:ext cx="565726" cy="54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2" y="2981071"/>
            <a:ext cx="565726" cy="5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r>
              <a:rPr lang="de-DE" dirty="0"/>
              <a:t/>
            </a: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r>
              <a:rPr lang="de-DE" sz="2000" i="1" dirty="0"/>
              <a:t/>
            </a: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r>
              <a:rPr lang="de-DE" sz="2000" i="1" dirty="0"/>
              <a:t/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SQL </a:t>
            </a:r>
            <a:r>
              <a:rPr lang="de-DE" dirty="0" err="1"/>
              <a:t>Saturdays</a:t>
            </a:r>
            <a:endParaRPr lang="de-DE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Konferenz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MeetUp</a:t>
            </a:r>
            <a:endParaRPr lang="de-DE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15.12.2016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Unleash the power of your data - R you ready? </a:t>
            </a:r>
            <a:r>
              <a:rPr lang="en-US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</a:rPr>
              <a:t>Englisch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Sigrid </a:t>
            </a:r>
            <a:r>
              <a:rPr lang="en-US" sz="1800" i="1" dirty="0" err="1">
                <a:solidFill>
                  <a:schemeClr val="tx1"/>
                </a:solidFill>
              </a:rPr>
              <a:t>Keydana</a:t>
            </a:r>
            <a:r>
              <a:rPr lang="en-US" sz="1800" i="1" dirty="0">
                <a:solidFill>
                  <a:schemeClr val="tx1"/>
                </a:solidFill>
              </a:rPr>
              <a:t/>
            </a:r>
            <a:br>
              <a:rPr lang="en-US" sz="1800" i="1" dirty="0">
                <a:solidFill>
                  <a:schemeClr val="tx1"/>
                </a:solidFill>
              </a:rPr>
            </a:b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smtClean="0">
                <a:solidFill>
                  <a:schemeClr val="tx1"/>
                </a:solidFill>
              </a:rPr>
              <a:t>12.01.2017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smtClean="0">
                <a:solidFill>
                  <a:schemeClr val="tx1"/>
                </a:solidFill>
              </a:rPr>
              <a:t>Thema noch offen</a:t>
            </a: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i="1" dirty="0">
                <a:solidFill>
                  <a:schemeClr val="tx1"/>
                </a:solidFill>
              </a:rPr>
              <a:t>Scott </a:t>
            </a:r>
            <a:r>
              <a:rPr lang="de-DE" sz="1800" i="1" dirty="0" smtClean="0">
                <a:solidFill>
                  <a:schemeClr val="tx1"/>
                </a:solidFill>
              </a:rPr>
              <a:t>Klein (Englisch)</a:t>
            </a:r>
            <a:r>
              <a:rPr lang="de-DE" sz="1800" i="1" dirty="0">
                <a:solidFill>
                  <a:schemeClr val="tx1"/>
                </a:solidFill>
              </a:rPr>
              <a:t/>
            </a:r>
            <a:br>
              <a:rPr lang="de-DE" sz="1800" i="1" dirty="0">
                <a:solidFill>
                  <a:schemeClr val="tx1"/>
                </a:solidFill>
              </a:rPr>
            </a:b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09.02.2017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Biml</a:t>
            </a:r>
            <a:r>
              <a:rPr lang="de-DE" sz="1800" dirty="0">
                <a:solidFill>
                  <a:schemeClr val="tx1"/>
                </a:solidFill>
              </a:rPr>
              <a:t> Rezepte für SSIS - Best Practices für das nächste Level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i="1" dirty="0">
                <a:solidFill>
                  <a:schemeClr val="tx1"/>
                </a:solidFill>
              </a:rPr>
              <a:t>Ben </a:t>
            </a:r>
            <a:r>
              <a:rPr lang="de-DE" sz="1800" i="1" dirty="0" err="1">
                <a:solidFill>
                  <a:schemeClr val="tx1"/>
                </a:solidFill>
              </a:rPr>
              <a:t>Weissman</a:t>
            </a:r>
            <a:endParaRPr lang="de-DE" sz="18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Webseite: </a:t>
            </a:r>
            <a:r>
              <a:rPr lang="de-DE" dirty="0">
                <a:hlinkClick r:id="rId2"/>
              </a:rPr>
              <a:t>www.sqlpass.de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2198857"/>
            <a:ext cx="7547547" cy="354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e Legende 14"/>
          <p:cNvSpPr/>
          <p:nvPr/>
        </p:nvSpPr>
        <p:spPr>
          <a:xfrm>
            <a:off x="633583" y="1233881"/>
            <a:ext cx="2942335" cy="980088"/>
          </a:xfrm>
          <a:prstGeom prst="wedgeEllipseCallout">
            <a:avLst>
              <a:gd name="adj1" fmla="val 22466"/>
              <a:gd name="adj2" fmla="val 132177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Informationen zu zukünftigen und bisherigen Treffen, Vorträgen usw.</a:t>
            </a:r>
          </a:p>
        </p:txBody>
      </p:sp>
      <p:sp>
        <p:nvSpPr>
          <p:cNvPr id="8" name="Ovale Legende 14"/>
          <p:cNvSpPr/>
          <p:nvPr/>
        </p:nvSpPr>
        <p:spPr>
          <a:xfrm>
            <a:off x="3774526" y="1233881"/>
            <a:ext cx="2942335" cy="980088"/>
          </a:xfrm>
          <a:prstGeom prst="wedgeEllipseCallout">
            <a:avLst>
              <a:gd name="adj1" fmla="val -34164"/>
              <a:gd name="adj2" fmla="val 13114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Mitgliedsbereich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" y="3273855"/>
            <a:ext cx="2501831" cy="225630"/>
          </a:xfrm>
          <a:prstGeom prst="rect">
            <a:avLst/>
          </a:prstGeom>
        </p:spPr>
      </p:pic>
      <p:sp>
        <p:nvSpPr>
          <p:cNvPr id="10" name="Ovale Legende 14"/>
          <p:cNvSpPr/>
          <p:nvPr/>
        </p:nvSpPr>
        <p:spPr>
          <a:xfrm>
            <a:off x="2781618" y="4037282"/>
            <a:ext cx="4624864" cy="1359800"/>
          </a:xfrm>
          <a:prstGeom prst="wedgeEllipseCallout">
            <a:avLst>
              <a:gd name="adj1" fmla="val -31768"/>
              <a:gd name="adj2" fmla="val -1021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 Mitgliedsbereich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Repository für Vorträge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Newsletter-Archiv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Promo Codes </a:t>
            </a:r>
            <a:b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Vergünstigungen für Veranstaltungen</a:t>
            </a:r>
          </a:p>
        </p:txBody>
      </p:sp>
    </p:spTree>
    <p:extLst>
      <p:ext uri="{BB962C8B-B14F-4D97-AF65-F5344CB8AC3E}">
        <p14:creationId xmlns:p14="http://schemas.microsoft.com/office/powerpoint/2010/main" val="10231498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 “</a:t>
            </a:r>
            <a:r>
              <a:rPr lang="en-US" sz="2800" dirty="0" err="1"/>
              <a:t>Biml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280160"/>
            <a:ext cx="8229600" cy="5003165"/>
          </a:xfrm>
        </p:spPr>
        <p:txBody>
          <a:bodyPr>
            <a:noAutofit/>
          </a:bodyPr>
          <a:lstStyle/>
          <a:p>
            <a:r>
              <a:rPr lang="en-US" sz="2400" dirty="0" err="1"/>
              <a:t>Aufbau</a:t>
            </a:r>
            <a:r>
              <a:rPr lang="en-US" sz="2400" dirty="0"/>
              <a:t> und </a:t>
            </a:r>
            <a:r>
              <a:rPr lang="en-US" sz="2400" dirty="0" err="1"/>
              <a:t>Wartung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Staging </a:t>
            </a:r>
            <a:r>
              <a:rPr lang="en-US" sz="2400" dirty="0" err="1"/>
              <a:t>Umgebung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Biml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16.03.2017</a:t>
            </a:r>
          </a:p>
          <a:p>
            <a:endParaRPr lang="en-US" sz="2400" dirty="0"/>
          </a:p>
          <a:p>
            <a:r>
              <a:rPr lang="en-US" sz="2400" dirty="0"/>
              <a:t>Ben </a:t>
            </a:r>
            <a:r>
              <a:rPr lang="en-US" sz="2400" dirty="0" err="1"/>
              <a:t>Weissman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Essen, GDS Business Intelligence GmbH</a:t>
            </a:r>
            <a:endParaRPr lang="de-D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pic>
        <p:nvPicPr>
          <p:cNvPr id="8" name="Picture 2" descr="Ben-Weissman - K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48" y="1937663"/>
            <a:ext cx="1920157" cy="26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4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2" ma:contentTypeDescription="Ein neues Dokument erstellen." ma:contentTypeScope="" ma:versionID="63865e7eb35a42d79d68020079489158">
  <xsd:schema xmlns:xsd="http://www.w3.org/2001/XMLSchema" xmlns:xs="http://www.w3.org/2001/XMLSchema" xmlns:p="http://schemas.microsoft.com/office/2006/metadata/properties" xmlns:ns2="2a804a05-350c-434f-85b5-87fb7676bbdb" targetNamespace="http://schemas.microsoft.com/office/2006/metadata/properties" ma:root="true" ma:fieldsID="f364a43904f88bc23b9e43169aaa82f2" ns2:_="">
    <xsd:import namespace="2a804a05-350c-434f-85b5-87fb7676bb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a804a05-350c-434f-85b5-87fb7676bbdb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745DDF9-219E-4E79-B763-F4292EEC3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2</TotalTime>
  <Words>311</Words>
  <Application>Microsoft Macintosh PowerPoint</Application>
  <PresentationFormat>On-screen Show (4:3)</PresentationFormat>
  <Paragraphs>88</Paragraphs>
  <Slides>13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Black</vt:lpstr>
      <vt:lpstr>Calibri</vt:lpstr>
      <vt:lpstr>Segoe</vt:lpstr>
      <vt:lpstr>Segoe UI</vt:lpstr>
      <vt:lpstr>Segoe UI Light</vt:lpstr>
      <vt:lpstr>Tahoma</vt:lpstr>
      <vt:lpstr>Wingdings</vt:lpstr>
      <vt:lpstr>Arial</vt:lpstr>
      <vt:lpstr>PASS 2011_SpeakerTemplateDark</vt:lpstr>
      <vt:lpstr> PASS Community News </vt:lpstr>
      <vt:lpstr>Inhalt</vt:lpstr>
      <vt:lpstr>Regionalgruppe Bayern</vt:lpstr>
      <vt:lpstr>Webseite: www.sqlpass.de</vt:lpstr>
      <vt:lpstr>Mitglied werden</vt:lpstr>
      <vt:lpstr>MeetUp</vt:lpstr>
      <vt:lpstr>Die PASS im Netz &amp; Social Media</vt:lpstr>
      <vt:lpstr>Sprecher gesucht</vt:lpstr>
      <vt:lpstr>Save the Date! – PASS Essential “Biml”</vt:lpstr>
      <vt:lpstr>Save the Date!!!</vt:lpstr>
      <vt:lpstr>PowerPoint Presentation</vt:lpstr>
      <vt:lpstr>Vielen Dank!</vt:lpstr>
      <vt:lpstr>Vorstellungsrunde</vt:lpstr>
    </vt:vector>
  </TitlesOfParts>
  <Company>Microsoft Corporation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Andre Essing</cp:lastModifiedBy>
  <cp:revision>665</cp:revision>
  <dcterms:created xsi:type="dcterms:W3CDTF">2011-05-03T05:22:43Z</dcterms:created>
  <dcterms:modified xsi:type="dcterms:W3CDTF">2016-11-21T18:30:54Z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